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400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542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044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635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366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82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98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413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134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257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281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252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47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by2prd0410.outlook.com/owa/redir.aspx?C=vA_c3RrBLk2ICDdmLswIJxNcBGcbD9AIu3ZCyo5olGliSzgliFsSAPKem91s2GuwFiuKIn8DG98.&amp;URL=http://www.teachingideas.co.uk/science/createyourownanimal.htm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witchzoo.com/zoo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Spider monkey frog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Name : ISABELLE GOEBEL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590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Tropical Rainforest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Location : South America</a:t>
            </a:r>
            <a:endParaRPr lang="en-US" dirty="0" smtClean="0"/>
          </a:p>
          <a:p>
            <a:r>
              <a:rPr lang="en-US" dirty="0" smtClean="0"/>
              <a:t>Characteristics : lots of trees </a:t>
            </a:r>
            <a:r>
              <a:rPr lang="en-US" dirty="0" smtClean="0"/>
              <a:t>and </a:t>
            </a:r>
            <a:r>
              <a:rPr lang="en-US" dirty="0" smtClean="0"/>
              <a:t> humid</a:t>
            </a:r>
            <a:endParaRPr lang="en-US" dirty="0" smtClean="0"/>
          </a:p>
          <a:p>
            <a:r>
              <a:rPr lang="en-US" dirty="0" smtClean="0"/>
              <a:t>What it takes to </a:t>
            </a:r>
            <a:r>
              <a:rPr lang="en-US" dirty="0" smtClean="0"/>
              <a:t>survive: strong arms and legs and poison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98821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Information on Habitat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100275-004-025E9018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65" b="8565"/>
          <a:stretch>
            <a:fillRect/>
          </a:stretch>
        </p:blipFill>
        <p:spPr>
          <a:xfrm>
            <a:off x="152400" y="1143000"/>
            <a:ext cx="5042831" cy="2773363"/>
          </a:xfrm>
        </p:spPr>
      </p:pic>
    </p:spTree>
    <p:extLst>
      <p:ext uri="{BB962C8B-B14F-4D97-AF65-F5344CB8AC3E}">
        <p14:creationId xmlns:p14="http://schemas.microsoft.com/office/powerpoint/2010/main" val="1186249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type of animal adaptations are needed to survive here? Why?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346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</a:t>
            </a:r>
            <a:r>
              <a:rPr lang="en-US" dirty="0" smtClean="0">
                <a:hlinkClick r:id="rId2"/>
              </a:rPr>
              <a:t>http://www.teachingideas.co.uk/science/createyourownanimal.htm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create your new species!</a:t>
            </a:r>
          </a:p>
          <a:p>
            <a:r>
              <a:rPr lang="en-US" dirty="0" smtClean="0"/>
              <a:t>Name</a:t>
            </a:r>
          </a:p>
          <a:p>
            <a:r>
              <a:rPr lang="en-US" dirty="0" smtClean="0"/>
              <a:t>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445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and/or how will your animal survive in your chosen habitat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888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http://switchzoo.com/zoo.htm</a:t>
            </a: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550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86</Words>
  <Application>Microsoft Macintosh PowerPoint</Application>
  <PresentationFormat>On-screen Show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Spider monkey frog</vt:lpstr>
      <vt:lpstr>Tropical Rainforest</vt:lpstr>
      <vt:lpstr>More Information on Habitat  </vt:lpstr>
      <vt:lpstr>Animal Adaptations</vt:lpstr>
      <vt:lpstr>My Animal</vt:lpstr>
      <vt:lpstr>Evidence</vt:lpstr>
      <vt:lpstr>Citations</vt:lpstr>
    </vt:vector>
  </TitlesOfParts>
  <Company>University of Memphis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student</cp:lastModifiedBy>
  <cp:revision>10</cp:revision>
  <dcterms:created xsi:type="dcterms:W3CDTF">2013-04-16T01:24:27Z</dcterms:created>
  <dcterms:modified xsi:type="dcterms:W3CDTF">2013-05-09T16:21:13Z</dcterms:modified>
</cp:coreProperties>
</file>